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8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0992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7172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5498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0202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03188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6286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2242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778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7566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1585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307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999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7758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2954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1903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509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626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241C58-C394-40F8-8493-27CFCA213CDA}" type="datetimeFigureOut">
              <a:rPr lang="de-DE" smtClean="0"/>
              <a:t>13.05.2020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B9184FF-B1DB-4C5F-8B19-E7481EFC93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615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561922-F46F-4CE7-8105-67D667A80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9320" y="0"/>
            <a:ext cx="4978303" cy="1171657"/>
          </a:xfrm>
        </p:spPr>
        <p:txBody>
          <a:bodyPr>
            <a:normAutofit/>
          </a:bodyPr>
          <a:lstStyle/>
          <a:p>
            <a:pPr algn="l"/>
            <a:r>
              <a:rPr lang="de-DE" dirty="0" err="1"/>
              <a:t>FlyMusic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9BE35AB-6824-4B27-B005-8FBBDB445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9320" y="1593574"/>
            <a:ext cx="4678680" cy="2208806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Datenbank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Personalisierung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Cross Plattform?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de-DE" sz="1000" dirty="0"/>
          </a:p>
        </p:txBody>
      </p:sp>
      <p:pic>
        <p:nvPicPr>
          <p:cNvPr id="12" name="Grafik 11" descr="Ein Bild, das Monitor, Mann, sitzend, schwarz enthält.&#10;&#10;Automatisch generierte Beschreibung">
            <a:extLst>
              <a:ext uri="{FF2B5EF4-FFF2-40B4-BE49-F238E27FC236}">
                <a16:creationId xmlns:a16="http://schemas.microsoft.com/office/drawing/2014/main" id="{242068DD-C794-43AA-BBAA-2DF32BEEF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203" y="1495424"/>
            <a:ext cx="2223896" cy="444779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0" name="Grafik 9" descr="Ein Bild, das Foto, Monitor, schwarz, Mann enthält.&#10;&#10;Automatisch generierte Beschreibung">
            <a:extLst>
              <a:ext uri="{FF2B5EF4-FFF2-40B4-BE49-F238E27FC236}">
                <a16:creationId xmlns:a16="http://schemas.microsoft.com/office/drawing/2014/main" id="{B6DEF3CF-EA10-4834-8B4D-C019C1B366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478" y="3968178"/>
            <a:ext cx="3950079" cy="1975039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16912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81307B-F213-4DA3-808F-1C772BA09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2" y="1866899"/>
            <a:ext cx="5747778" cy="3124201"/>
          </a:xfrm>
        </p:spPr>
        <p:txBody>
          <a:bodyPr>
            <a:noAutofit/>
          </a:bodyPr>
          <a:lstStyle/>
          <a:p>
            <a:r>
              <a:rPr lang="de-DE" sz="2800" dirty="0"/>
              <a:t>Moor </a:t>
            </a:r>
          </a:p>
          <a:p>
            <a:r>
              <a:rPr lang="de-DE" sz="2800" dirty="0"/>
              <a:t>Unterstützt alle Systeme </a:t>
            </a:r>
            <a:br>
              <a:rPr lang="de-DE" sz="2800" dirty="0"/>
            </a:br>
            <a:r>
              <a:rPr lang="de-DE" sz="2000" dirty="0"/>
              <a:t>(Android, Ios, Windows, Linux, Web)</a:t>
            </a:r>
          </a:p>
          <a:p>
            <a:r>
              <a:rPr lang="de-DE" sz="2800" dirty="0"/>
              <a:t>Einfach zu benutzen</a:t>
            </a:r>
            <a:br>
              <a:rPr lang="de-DE" sz="2800" dirty="0"/>
            </a:br>
            <a:r>
              <a:rPr lang="de-DE" sz="2000" dirty="0"/>
              <a:t>nutzt intern </a:t>
            </a:r>
            <a:r>
              <a:rPr lang="de-DE" sz="2000" dirty="0" err="1"/>
              <a:t>Sqflite</a:t>
            </a:r>
            <a:r>
              <a:rPr lang="de-DE" sz="2000" dirty="0"/>
              <a:t> bietet aber viel Vereinfachung</a:t>
            </a:r>
          </a:p>
          <a:p>
            <a:r>
              <a:rPr lang="de-DE" sz="2800" dirty="0"/>
              <a:t>Es gibt viele Tutorials</a:t>
            </a:r>
            <a:br>
              <a:rPr lang="de-DE" sz="2800" dirty="0"/>
            </a:br>
            <a:r>
              <a:rPr lang="de-DE" sz="2000" dirty="0"/>
              <a:t>z B mehr als für Floor (alternative)</a:t>
            </a:r>
          </a:p>
        </p:txBody>
      </p:sp>
      <p:pic>
        <p:nvPicPr>
          <p:cNvPr id="9" name="Grafik 8" descr="Ein Bild, das Screenshot, Monitor, Bildschirm, Telefon enthält.&#10;&#10;Automatisch generierte Beschreibung">
            <a:extLst>
              <a:ext uri="{FF2B5EF4-FFF2-40B4-BE49-F238E27FC236}">
                <a16:creationId xmlns:a16="http://schemas.microsoft.com/office/drawing/2014/main" id="{5BEC61FE-CA32-4995-AAB6-B8694BA3B4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" b="97"/>
          <a:stretch/>
        </p:blipFill>
        <p:spPr>
          <a:xfrm>
            <a:off x="7232090" y="1476375"/>
            <a:ext cx="2064124" cy="4124325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7" name="Grafik 6" descr="Ein Bild, das Monitor, Bildschirm, schwarz, Fernsehen enthält.&#10;&#10;Automatisch generierte Beschreibung">
            <a:extLst>
              <a:ext uri="{FF2B5EF4-FFF2-40B4-BE49-F238E27FC236}">
                <a16:creationId xmlns:a16="http://schemas.microsoft.com/office/drawing/2014/main" id="{C479D43E-64D9-4D02-A68E-038498462B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" r="2" b="639"/>
          <a:stretch/>
        </p:blipFill>
        <p:spPr>
          <a:xfrm>
            <a:off x="9580526" y="1476375"/>
            <a:ext cx="2075408" cy="412432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39" name="Titel 1">
            <a:extLst>
              <a:ext uri="{FF2B5EF4-FFF2-40B4-BE49-F238E27FC236}">
                <a16:creationId xmlns:a16="http://schemas.microsoft.com/office/drawing/2014/main" id="{048188A8-D731-4718-BCFE-A18EEDEC7E31}"/>
              </a:ext>
            </a:extLst>
          </p:cNvPr>
          <p:cNvSpPr txBox="1">
            <a:spLocks/>
          </p:cNvSpPr>
          <p:nvPr/>
        </p:nvSpPr>
        <p:spPr>
          <a:xfrm>
            <a:off x="2179320" y="0"/>
            <a:ext cx="4978303" cy="11716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6000" dirty="0"/>
              <a:t>Datenbank</a:t>
            </a:r>
          </a:p>
        </p:txBody>
      </p:sp>
    </p:spTree>
    <p:extLst>
      <p:ext uri="{BB962C8B-B14F-4D97-AF65-F5344CB8AC3E}">
        <p14:creationId xmlns:p14="http://schemas.microsoft.com/office/powerpoint/2010/main" val="1786864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5FE5F5-3CDB-4CE1-A336-4D7FCFC76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5172" y="2063293"/>
            <a:ext cx="5035151" cy="3124201"/>
          </a:xfrm>
        </p:spPr>
        <p:txBody>
          <a:bodyPr>
            <a:normAutofit fontScale="92500" lnSpcReduction="10000"/>
          </a:bodyPr>
          <a:lstStyle/>
          <a:p>
            <a:r>
              <a:rPr lang="de-DE" sz="2800" dirty="0"/>
              <a:t>Verhalten bei Klicks</a:t>
            </a:r>
            <a:br>
              <a:rPr lang="de-DE" sz="2800" dirty="0"/>
            </a:br>
            <a:r>
              <a:rPr lang="de-DE" sz="2200" dirty="0"/>
              <a:t>lang, kurz, </a:t>
            </a:r>
            <a:r>
              <a:rPr lang="de-DE" sz="2200" dirty="0" err="1"/>
              <a:t>Aktions</a:t>
            </a:r>
            <a:r>
              <a:rPr lang="de-DE" sz="2200" dirty="0"/>
              <a:t> Button</a:t>
            </a:r>
          </a:p>
          <a:p>
            <a:r>
              <a:rPr lang="de-DE" sz="2800" dirty="0"/>
              <a:t>Theme </a:t>
            </a:r>
            <a:br>
              <a:rPr lang="de-DE" sz="2800" dirty="0"/>
            </a:br>
            <a:r>
              <a:rPr lang="de-DE" sz="2200" dirty="0"/>
              <a:t>automatisch je nach Systemeinstellung z B Batteriesparmodus</a:t>
            </a:r>
            <a:br>
              <a:rPr lang="de-DE" sz="2200" dirty="0"/>
            </a:br>
            <a:r>
              <a:rPr lang="de-DE" sz="2200" dirty="0"/>
              <a:t>(hell, dunkel)</a:t>
            </a:r>
          </a:p>
          <a:p>
            <a:r>
              <a:rPr lang="de-DE" sz="2800" dirty="0"/>
              <a:t>Sprache</a:t>
            </a:r>
            <a:br>
              <a:rPr lang="de-DE" sz="2800" dirty="0"/>
            </a:br>
            <a:r>
              <a:rPr lang="de-DE" sz="2200" dirty="0"/>
              <a:t>Englisch, Deutsch </a:t>
            </a:r>
            <a:br>
              <a:rPr lang="de-DE" sz="2200" dirty="0"/>
            </a:br>
            <a:r>
              <a:rPr lang="de-DE" sz="2200" dirty="0"/>
              <a:t>(Systemsprache wird initial benutzt)</a:t>
            </a:r>
          </a:p>
        </p:txBody>
      </p:sp>
      <p:pic>
        <p:nvPicPr>
          <p:cNvPr id="11" name="Grafik 10" descr="Ein Bild, das Screenshot, Monitor, Bildschirm, Fernsehen enthält.&#10;&#10;Automatisch generierte Beschreibung">
            <a:extLst>
              <a:ext uri="{FF2B5EF4-FFF2-40B4-BE49-F238E27FC236}">
                <a16:creationId xmlns:a16="http://schemas.microsoft.com/office/drawing/2014/main" id="{EBD60629-6935-482A-B59B-A171A0BD55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8"/>
          <a:stretch/>
        </p:blipFill>
        <p:spPr>
          <a:xfrm>
            <a:off x="4675347" y="1399243"/>
            <a:ext cx="2115968" cy="411481"/>
          </a:xfrm>
          <a:prstGeom prst="rect">
            <a:avLst/>
          </a:prstGeom>
        </p:spPr>
      </p:pic>
      <p:pic>
        <p:nvPicPr>
          <p:cNvPr id="13" name="Grafik 12" descr="Ein Bild, das Screenshot, Monitor, Bildschirm, schwarz enthält.&#10;&#10;Automatisch generierte Beschreibung">
            <a:extLst>
              <a:ext uri="{FF2B5EF4-FFF2-40B4-BE49-F238E27FC236}">
                <a16:creationId xmlns:a16="http://schemas.microsoft.com/office/drawing/2014/main" id="{E4A5AC21-79B9-4B29-83ED-8AA3400B29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8"/>
          <a:stretch/>
        </p:blipFill>
        <p:spPr>
          <a:xfrm>
            <a:off x="4675347" y="1807868"/>
            <a:ext cx="2115968" cy="411481"/>
          </a:xfrm>
          <a:prstGeom prst="rect">
            <a:avLst/>
          </a:prstGeom>
        </p:spPr>
      </p:pic>
      <p:pic>
        <p:nvPicPr>
          <p:cNvPr id="15" name="Grafik 14" descr="Ein Bild, das Screenshot, Monitor, Bildschirm, schwarz enthält.&#10;&#10;Automatisch generierte Beschreibung">
            <a:extLst>
              <a:ext uri="{FF2B5EF4-FFF2-40B4-BE49-F238E27FC236}">
                <a16:creationId xmlns:a16="http://schemas.microsoft.com/office/drawing/2014/main" id="{93F64846-9FAB-4C6C-A021-53381B4882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7"/>
          <a:stretch/>
        </p:blipFill>
        <p:spPr>
          <a:xfrm>
            <a:off x="4675347" y="2131874"/>
            <a:ext cx="2115968" cy="411481"/>
          </a:xfrm>
          <a:prstGeom prst="rect">
            <a:avLst/>
          </a:prstGeom>
        </p:spPr>
      </p:pic>
      <p:pic>
        <p:nvPicPr>
          <p:cNvPr id="17" name="Grafik 16" descr="Ein Bild, das Screenshot, Monitor, Bildschirm enthält.&#10;&#10;Automatisch generierte Beschreibung">
            <a:extLst>
              <a:ext uri="{FF2B5EF4-FFF2-40B4-BE49-F238E27FC236}">
                <a16:creationId xmlns:a16="http://schemas.microsoft.com/office/drawing/2014/main" id="{BBB9400C-AF53-4CF8-BE22-9A436579F4B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9" b="72708"/>
          <a:stretch/>
        </p:blipFill>
        <p:spPr>
          <a:xfrm>
            <a:off x="4675347" y="2540499"/>
            <a:ext cx="2115968" cy="411481"/>
          </a:xfrm>
          <a:prstGeom prst="rect">
            <a:avLst/>
          </a:prstGeom>
        </p:spPr>
      </p:pic>
      <p:pic>
        <p:nvPicPr>
          <p:cNvPr id="18" name="Grafik 17" descr="Ein Bild, das Screenshot, Telefon enthält.&#10;&#10;Automatisch generierte Beschreibung">
            <a:extLst>
              <a:ext uri="{FF2B5EF4-FFF2-40B4-BE49-F238E27FC236}">
                <a16:creationId xmlns:a16="http://schemas.microsoft.com/office/drawing/2014/main" id="{86F0A789-CC8F-4FA0-9D9F-510C64B6BD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745" y="1313033"/>
            <a:ext cx="2115967" cy="423193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21" name="Grafik 2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38BCD0D-D931-4161-849A-8BA05C78E5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134" y="1313033"/>
            <a:ext cx="2115967" cy="423193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DDF792D5-7B51-4166-84DF-AF92B2D51E58}"/>
              </a:ext>
            </a:extLst>
          </p:cNvPr>
          <p:cNvSpPr txBox="1">
            <a:spLocks/>
          </p:cNvSpPr>
          <p:nvPr/>
        </p:nvSpPr>
        <p:spPr>
          <a:xfrm>
            <a:off x="2179320" y="0"/>
            <a:ext cx="7109460" cy="11716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6000" dirty="0"/>
              <a:t>Personalisierung</a:t>
            </a:r>
          </a:p>
        </p:txBody>
      </p:sp>
    </p:spTree>
    <p:extLst>
      <p:ext uri="{BB962C8B-B14F-4D97-AF65-F5344CB8AC3E}">
        <p14:creationId xmlns:p14="http://schemas.microsoft.com/office/powerpoint/2010/main" val="2145906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467FF-8992-4CC8-833C-BC493F3C2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9320" y="1171657"/>
            <a:ext cx="10018713" cy="5204459"/>
          </a:xfrm>
        </p:spPr>
        <p:txBody>
          <a:bodyPr>
            <a:noAutofit/>
          </a:bodyPr>
          <a:lstStyle/>
          <a:p>
            <a:r>
              <a:rPr lang="de-DE" sz="2800" dirty="0"/>
              <a:t>Aus Interesse – Was ist aktuell Möglich?</a:t>
            </a:r>
            <a:br>
              <a:rPr lang="de-DE" sz="2800" dirty="0"/>
            </a:br>
            <a:r>
              <a:rPr lang="de-DE" sz="2000" dirty="0"/>
              <a:t>Flutter für Desktops noch nicht sehr weit Entwickelt – viel Veränderung noch 2020</a:t>
            </a:r>
            <a:br>
              <a:rPr lang="de-DE" sz="2800" dirty="0"/>
            </a:br>
            <a:r>
              <a:rPr lang="de-DE" sz="2800" dirty="0"/>
              <a:t>Webentwicklung – viele Einschränkungen</a:t>
            </a:r>
          </a:p>
          <a:p>
            <a:r>
              <a:rPr lang="de-DE" sz="2800" dirty="0"/>
              <a:t>Datenbank funktioniert auf allen Plattformen</a:t>
            </a:r>
          </a:p>
          <a:p>
            <a:r>
              <a:rPr lang="de-DE" sz="2800" dirty="0"/>
              <a:t>Probleme:</a:t>
            </a:r>
          </a:p>
          <a:p>
            <a:pPr lvl="1"/>
            <a:r>
              <a:rPr lang="de-DE" dirty="0"/>
              <a:t>Web: kein Zugriff auf lokale Dateien</a:t>
            </a:r>
          </a:p>
          <a:p>
            <a:pPr lvl="1"/>
            <a:r>
              <a:rPr lang="de-DE" dirty="0"/>
              <a:t>Desktop: </a:t>
            </a:r>
          </a:p>
          <a:p>
            <a:pPr lvl="2"/>
            <a:r>
              <a:rPr lang="de-DE" dirty="0"/>
              <a:t>kein Plugin zum Abspielen von (Musik)Dateien</a:t>
            </a:r>
          </a:p>
          <a:p>
            <a:pPr lvl="2"/>
            <a:r>
              <a:rPr lang="de-DE" dirty="0"/>
              <a:t>Nativer Code nur in C++</a:t>
            </a:r>
          </a:p>
          <a:p>
            <a:pPr lvl="2"/>
            <a:r>
              <a:rPr lang="de-DE" dirty="0" err="1"/>
              <a:t>SharedPreferences</a:t>
            </a:r>
            <a:r>
              <a:rPr lang="de-DE" dirty="0"/>
              <a:t> funktionieren [noch] nicht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C56B42FA-CBDA-4506-92C2-A0312ACB9E82}"/>
              </a:ext>
            </a:extLst>
          </p:cNvPr>
          <p:cNvSpPr txBox="1">
            <a:spLocks/>
          </p:cNvSpPr>
          <p:nvPr/>
        </p:nvSpPr>
        <p:spPr>
          <a:xfrm>
            <a:off x="2179320" y="0"/>
            <a:ext cx="7109460" cy="117165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6000" dirty="0"/>
              <a:t>Cross Plattform</a:t>
            </a:r>
          </a:p>
        </p:txBody>
      </p:sp>
    </p:spTree>
    <p:extLst>
      <p:ext uri="{BB962C8B-B14F-4D97-AF65-F5344CB8AC3E}">
        <p14:creationId xmlns:p14="http://schemas.microsoft.com/office/powerpoint/2010/main" val="280430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5D27575E-9B5F-468F-8380-7AB714140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925" y="-449706"/>
            <a:ext cx="10018713" cy="1752599"/>
          </a:xfrm>
        </p:spPr>
        <p:txBody>
          <a:bodyPr/>
          <a:lstStyle/>
          <a:p>
            <a:r>
              <a:rPr lang="de-DE" dirty="0"/>
              <a:t>Web/Desktop</a:t>
            </a:r>
          </a:p>
        </p:txBody>
      </p:sp>
      <p:pic>
        <p:nvPicPr>
          <p:cNvPr id="8" name="Inhaltsplatzhalter 4" descr="Ein Bild, das Screenshot, Monitor, Bildschirm, sitzend enthält.&#10;&#10;Automatisch generierte Beschreibung">
            <a:extLst>
              <a:ext uri="{FF2B5EF4-FFF2-40B4-BE49-F238E27FC236}">
                <a16:creationId xmlns:a16="http://schemas.microsoft.com/office/drawing/2014/main" id="{539606D3-9B1C-4266-921B-330FCF23A8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" t="965" r="974" b="1796"/>
          <a:stretch/>
        </p:blipFill>
        <p:spPr>
          <a:xfrm>
            <a:off x="1856925" y="1133287"/>
            <a:ext cx="9247505" cy="5443123"/>
          </a:xfrm>
          <a:prstGeom prst="rect">
            <a:avLst/>
          </a:prstGeom>
        </p:spPr>
      </p:pic>
      <p:pic>
        <p:nvPicPr>
          <p:cNvPr id="5" name="Grafik 4" descr="Ein Bild, das Elektronik, Monitor, Screenshot, Bildschirm enthält.&#10;&#10;Automatisch generierte Beschreibung">
            <a:extLst>
              <a:ext uri="{FF2B5EF4-FFF2-40B4-BE49-F238E27FC236}">
                <a16:creationId xmlns:a16="http://schemas.microsoft.com/office/drawing/2014/main" id="{81EE95AB-9A5F-476E-B733-11AF71A272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2" t="2384" r="6475" b="5208"/>
          <a:stretch/>
        </p:blipFill>
        <p:spPr>
          <a:xfrm>
            <a:off x="6461861" y="1099392"/>
            <a:ext cx="4608371" cy="2723754"/>
          </a:xfrm>
          <a:prstGeom prst="rect">
            <a:avLst/>
          </a:prstGeom>
        </p:spPr>
      </p:pic>
      <p:pic>
        <p:nvPicPr>
          <p:cNvPr id="9" name="Grafik 8" descr="Ein Bild, das Screenshot, Monitor, Bildschirm, Fernsehen enthält.&#10;&#10;Automatisch generierte Beschreibung">
            <a:extLst>
              <a:ext uri="{FF2B5EF4-FFF2-40B4-BE49-F238E27FC236}">
                <a16:creationId xmlns:a16="http://schemas.microsoft.com/office/drawing/2014/main" id="{694DD7D5-7DF1-4F21-ABCA-4D77D635B2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" t="996" r="2003" b="3832"/>
          <a:stretch/>
        </p:blipFill>
        <p:spPr>
          <a:xfrm>
            <a:off x="6461860" y="3823145"/>
            <a:ext cx="4604937" cy="272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3743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</Words>
  <Application>Microsoft Office PowerPoint</Application>
  <PresentationFormat>Breitbild</PresentationFormat>
  <Paragraphs>23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8" baseType="lpstr">
      <vt:lpstr>Arial</vt:lpstr>
      <vt:lpstr>Corbel</vt:lpstr>
      <vt:lpstr>Parallax</vt:lpstr>
      <vt:lpstr>FlyMusic</vt:lpstr>
      <vt:lpstr>PowerPoint-Präsentation</vt:lpstr>
      <vt:lpstr>PowerPoint-Präsentation</vt:lpstr>
      <vt:lpstr>PowerPoint-Präsentation</vt:lpstr>
      <vt:lpstr>Web/Desktop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FlyMusic</dc:title>
  <dc:creator>Kilian Eller</dc:creator>
  <cp:lastModifiedBy>Kilian Eller</cp:lastModifiedBy>
  <cp:revision>5</cp:revision>
  <dcterms:created xsi:type="dcterms:W3CDTF">2020-03-31T20:13:28Z</dcterms:created>
  <dcterms:modified xsi:type="dcterms:W3CDTF">2020-05-13T05:46:35Z</dcterms:modified>
</cp:coreProperties>
</file>